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sldIdLst>
    <p:sldId id="256" r:id="rId5"/>
    <p:sldId id="28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pos="7560" userDrawn="1">
          <p15:clr>
            <a:srgbClr val="A4A3A4"/>
          </p15:clr>
        </p15:guide>
        <p15:guide id="5" pos="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0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56" y="34"/>
      </p:cViewPr>
      <p:guideLst>
        <p:guide orient="horz" pos="4032"/>
        <p:guide pos="3840"/>
        <p:guide orient="horz" pos="648"/>
        <p:guide pos="7560"/>
        <p:guide pos="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2809D-9628-4860-AEF4-B62206688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E0AD6-AE0D-47BC-B28C-EBEFF34F3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962DCA-0379-43B6-A864-F6C5C4F9D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3E1EE2-F861-47CA-BA28-35C22E492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19A655-64D0-47F9-8317-D52DE29A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DE9ACC-9EF4-43BD-BBE2-00553CD0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46B33F-F00C-441E-AE12-D029DAEF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1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A14247-533A-4CDC-BCB2-FBBBB23E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783BCA-E29B-43B1-A3EF-F5B30AFDB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189E6A-0EA1-4474-8671-B642B4BF1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0B6340-B24A-40BD-A17A-C2C2AD1F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751813-C391-4404-A249-6BDB5210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C2C6831-F810-4517-988E-305083F48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AF5F41C-65A4-4480-B856-504428118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4FB8E9-B64B-401A-8BC4-7D26EBDE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F8A006-221A-4DA1-9387-63C0FB2B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AFE6AF-3D7B-4579-9D5D-EF87F65A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3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5B9573-93A2-4C0A-83A5-DB9016E0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914816-5E9E-4EBD-B44F-1895D9DA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F967AF-93E1-4CBE-9D44-5135B075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0B5625-5009-45E9-B0E3-4D6AE47C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E5219F-F068-4A32-A5A2-3329E645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FAD872-2CA8-4BFB-800D-A6647077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01744C-563D-46C9-8E0F-9425B187A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268AD3-259B-4B31-B046-E9B77845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074B9C-DC11-4888-9C87-64EB9E71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183F2A-A85E-41D4-85C5-C7905A41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5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49220-EDD3-4EC8-AC79-E4CAC97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2A6ADC-926B-4D07-80F2-9B35EB3D7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7F80ED-471A-4397-90EF-DB403AF2F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13492D-779F-41D5-93D2-A98D5A6C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BFDC71-0D1C-458B-8A23-41955A47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2746CE-ADE1-432F-97AB-675E8E49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2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4BB397-012D-4804-8EEA-FDA952A3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52FA10-E0BD-44D0-9FCE-FA2CF9305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8EE7FD-F1C1-4212-AA97-CE971676C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52DB20A-10C2-4CB0-A997-9D5235EB4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C316EEF-DAD7-4263-9D4C-391B7C48B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411CADF-FD3D-4947-9239-24837CB8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30964FA-91E4-4CE5-B46A-FA994D48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8254352-F8F6-4CA1-A0BA-52837CE3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2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1E81E1-6AB2-402E-819F-62EC700D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B239605-0165-4CB8-831F-86B8055BE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278BCEA-1D2F-4945-A31A-CAC5F2F8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CBDDB7-5DF6-471D-AEF8-EC76DF8C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E8644C-3E84-4A06-8416-955175CF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EF83580-5CE1-4014-B32D-F6FFCC90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AAF76CE-CFCB-46C1-AB01-B4035605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7147F2-F8D2-46CB-AAD8-E11665A9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6DF084-0222-479B-A901-D722BAA0B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5AA15A-DB42-4399-823E-423910C10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1A3D8F-1D45-46C4-B422-05E33410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715FA0-7E43-419E-BB80-AFD70A93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36D5B3-B724-427D-9CF4-0337243D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7ABBE-B1B6-4309-9769-4161E65D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D799590-498E-4ADD-B687-AA080FA8C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4C4A7A-4EEF-4974-B4FB-8082D8008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B3279D-9750-4891-B30F-48DF4F32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E2A7CC-CB6D-4DDD-9096-F807E45E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AD6E30-AB29-426B-9705-C98B9950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6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DB1F55-A466-42C7-9ABD-ECD986F8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7BF859-57E7-4684-A05C-B4D7C3520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53E5F7-76A1-4CEA-B622-A8FC2344E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B912B-A057-4577-A722-02FC9AD7D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9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909" r="3160"/>
          <a:stretch/>
        </p:blipFill>
        <p:spPr>
          <a:xfrm>
            <a:off x="-7140" y="-4655"/>
            <a:ext cx="12196482" cy="68563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D41BAE9-A529-41A0-92D4-758124341160}"/>
              </a:ext>
            </a:extLst>
          </p:cNvPr>
          <p:cNvSpPr txBox="1"/>
          <p:nvPr/>
        </p:nvSpPr>
        <p:spPr>
          <a:xfrm>
            <a:off x="1524399" y="1126854"/>
            <a:ext cx="9133404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A “Week of </a:t>
            </a:r>
            <a:r>
              <a:rPr lang="sr-Latn-RS" sz="4800" b="1" dirty="0" smtClean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B</a:t>
            </a:r>
            <a:r>
              <a:rPr lang="en-GB" sz="4800" b="1" dirty="0" smtClean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LUE </a:t>
            </a:r>
            <a:r>
              <a:rPr lang="sr-Latn-RS" sz="4800" b="1" dirty="0" smtClean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C</a:t>
            </a:r>
            <a:r>
              <a:rPr lang="en-GB" sz="4800" b="1" dirty="0" smtClean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rPr>
              <a:t>HALLENGE”</a:t>
            </a:r>
            <a:endParaRPr lang="en-US" sz="4800" b="1" dirty="0">
              <a:solidFill>
                <a:schemeClr val="bg1"/>
              </a:solidFill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32" name="Picture 31" descr="Logo-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2" y="229377"/>
            <a:ext cx="2674741" cy="84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eacea.ec.europa.eu/sites/eacea-site/files/logosbeneficaireserasmusleft_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09" y="295570"/>
            <a:ext cx="3223052" cy="7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8298" y="5414173"/>
            <a:ext cx="10879893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chemeClr val="bg2">
                    <a:lumMod val="25000"/>
                  </a:schemeClr>
                </a:solidFill>
              </a:rPr>
              <a:t>23-29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sr-Latn-RS" b="1" dirty="0">
                <a:solidFill>
                  <a:schemeClr val="bg2">
                    <a:lumMod val="25000"/>
                  </a:schemeClr>
                </a:solidFill>
              </a:rPr>
              <a:t>11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/2022 </a:t>
            </a:r>
            <a:r>
              <a:rPr lang="sr-Latn-ME" b="1" dirty="0">
                <a:solidFill>
                  <a:schemeClr val="bg2">
                    <a:lumMod val="25000"/>
                  </a:schemeClr>
                </a:solidFill>
              </a:rPr>
              <a:t> Kotor, Montenegro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GB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sr-Latn-ME" dirty="0" smtClean="0">
                <a:solidFill>
                  <a:schemeClr val="bg2">
                    <a:lumMod val="25000"/>
                  </a:schemeClr>
                </a:solidFill>
              </a:rPr>
              <a:t>Sustainable </a:t>
            </a:r>
            <a:r>
              <a:rPr lang="sr-Latn-ME" dirty="0">
                <a:solidFill>
                  <a:schemeClr val="bg2">
                    <a:lumMod val="25000"/>
                  </a:schemeClr>
                </a:solidFill>
              </a:rPr>
              <a:t>development of BLUE economies through higher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r-Latn-ME" dirty="0">
                <a:solidFill>
                  <a:schemeClr val="bg2">
                    <a:lumMod val="25000"/>
                  </a:schemeClr>
                </a:solidFill>
              </a:rPr>
              <a:t>education and innovation in Western Balkan Countries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Project no. 609693-EPP-1-2019-1-NO-EPPKA2-CBHE-JP</a:t>
            </a:r>
          </a:p>
        </p:txBody>
      </p:sp>
    </p:spTree>
    <p:extLst>
      <p:ext uri="{BB962C8B-B14F-4D97-AF65-F5344CB8AC3E}">
        <p14:creationId xmlns:p14="http://schemas.microsoft.com/office/powerpoint/2010/main" val="132695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89D6FD2A-E747-4A20-9BA6-AB9445935435}"/>
              </a:ext>
            </a:extLst>
          </p:cNvPr>
          <p:cNvGrpSpPr/>
          <p:nvPr/>
        </p:nvGrpSpPr>
        <p:grpSpPr>
          <a:xfrm>
            <a:off x="5191672" y="6667243"/>
            <a:ext cx="1808658" cy="190757"/>
            <a:chOff x="5191672" y="6667243"/>
            <a:chExt cx="1808658" cy="190757"/>
          </a:xfrm>
        </p:grpSpPr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E980CB43-E9C1-4221-B7A2-9231553672B8}"/>
                </a:ext>
              </a:extLst>
            </p:cNvPr>
            <p:cNvSpPr/>
            <p:nvPr/>
          </p:nvSpPr>
          <p:spPr>
            <a:xfrm>
              <a:off x="6096000" y="6667243"/>
              <a:ext cx="904330" cy="190757"/>
            </a:xfrm>
            <a:custGeom>
              <a:avLst/>
              <a:gdLst>
                <a:gd name="connsiteX0" fmla="*/ 0 w 904330"/>
                <a:gd name="connsiteY0" fmla="*/ 0 h 190757"/>
                <a:gd name="connsiteX1" fmla="*/ 904330 w 904330"/>
                <a:gd name="connsiteY1" fmla="*/ 190757 h 190757"/>
                <a:gd name="connsiteX2" fmla="*/ 0 w 904330"/>
                <a:gd name="connsiteY2" fmla="*/ 190757 h 190757"/>
                <a:gd name="connsiteX3" fmla="*/ 0 w 904330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30" h="190757">
                  <a:moveTo>
                    <a:pt x="0" y="0"/>
                  </a:moveTo>
                  <a:lnTo>
                    <a:pt x="904330" y="190757"/>
                  </a:lnTo>
                  <a:lnTo>
                    <a:pt x="0" y="190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D0E9880D-192C-4746-A9E8-F2BFD76B2409}"/>
                </a:ext>
              </a:extLst>
            </p:cNvPr>
            <p:cNvSpPr/>
            <p:nvPr/>
          </p:nvSpPr>
          <p:spPr>
            <a:xfrm>
              <a:off x="5191672" y="6667243"/>
              <a:ext cx="904329" cy="190757"/>
            </a:xfrm>
            <a:custGeom>
              <a:avLst/>
              <a:gdLst>
                <a:gd name="connsiteX0" fmla="*/ 904329 w 904329"/>
                <a:gd name="connsiteY0" fmla="*/ 0 h 190757"/>
                <a:gd name="connsiteX1" fmla="*/ 904329 w 904329"/>
                <a:gd name="connsiteY1" fmla="*/ 190757 h 190757"/>
                <a:gd name="connsiteX2" fmla="*/ 0 w 904329"/>
                <a:gd name="connsiteY2" fmla="*/ 190757 h 190757"/>
                <a:gd name="connsiteX3" fmla="*/ 904329 w 904329"/>
                <a:gd name="connsiteY3" fmla="*/ 0 h 19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329" h="190757">
                  <a:moveTo>
                    <a:pt x="904329" y="0"/>
                  </a:moveTo>
                  <a:lnTo>
                    <a:pt x="904329" y="190757"/>
                  </a:lnTo>
                  <a:lnTo>
                    <a:pt x="0" y="190757"/>
                  </a:lnTo>
                  <a:lnTo>
                    <a:pt x="9043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80BC0C8-3C63-48D4-87CE-FEE4FF1C90DF}"/>
              </a:ext>
            </a:extLst>
          </p:cNvPr>
          <p:cNvGrpSpPr/>
          <p:nvPr/>
        </p:nvGrpSpPr>
        <p:grpSpPr>
          <a:xfrm>
            <a:off x="92580" y="0"/>
            <a:ext cx="12006841" cy="119641"/>
            <a:chOff x="92580" y="0"/>
            <a:chExt cx="12006841" cy="119641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0F82CD18-0A0C-428E-A1A5-340CBE98F797}"/>
                </a:ext>
              </a:extLst>
            </p:cNvPr>
            <p:cNvSpPr/>
            <p:nvPr/>
          </p:nvSpPr>
          <p:spPr>
            <a:xfrm>
              <a:off x="92580" y="0"/>
              <a:ext cx="5910841" cy="1196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772D422D-1FE7-420A-953B-FAC706F9658E}"/>
                </a:ext>
              </a:extLst>
            </p:cNvPr>
            <p:cNvSpPr/>
            <p:nvPr/>
          </p:nvSpPr>
          <p:spPr>
            <a:xfrm>
              <a:off x="6188580" y="0"/>
              <a:ext cx="5910841" cy="119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93C11EE-C764-4E69-92A0-6097DB532056}"/>
              </a:ext>
            </a:extLst>
          </p:cNvPr>
          <p:cNvSpPr txBox="1"/>
          <p:nvPr/>
        </p:nvSpPr>
        <p:spPr>
          <a:xfrm>
            <a:off x="1156935" y="815255"/>
            <a:ext cx="1006329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r-Latn-RS" sz="4000" b="1" dirty="0" smtClean="0">
                <a:solidFill>
                  <a:srgbClr val="468DC3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Title</a:t>
            </a:r>
            <a:endParaRPr lang="en-GB" sz="4000" b="1" dirty="0">
              <a:solidFill>
                <a:srgbClr val="468DC3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EF2C8E6-22D3-4437-A7AD-7E4788B8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Logo-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4" y="5766719"/>
            <a:ext cx="30670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8" descr="https://eacea.ec.europa.eu/sites/eacea-site/files/logosbeneficaireserasmusleft_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69" y="5863398"/>
            <a:ext cx="3680905" cy="8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7174" y="2242374"/>
            <a:ext cx="104235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400" dirty="0">
                <a:latin typeface="Segoe UI" panose="020B0502040204020203" pitchFamily="34" charset="0"/>
                <a:cs typeface="Segoe UI" panose="020B0502040204020203" pitchFamily="34" charset="0"/>
              </a:rPr>
              <a:t>Item 1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Item 2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Item 3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11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E26893126E7D4EAFEC8A047DE80028" ma:contentTypeVersion="9" ma:contentTypeDescription="Create a new document." ma:contentTypeScope="" ma:versionID="7c7d8c7c87f73800e45ae696f92cf10a">
  <xsd:schema xmlns:xsd="http://www.w3.org/2001/XMLSchema" xmlns:xs="http://www.w3.org/2001/XMLSchema" xmlns:p="http://schemas.microsoft.com/office/2006/metadata/properties" xmlns:ns2="d0f4cc95-febf-499b-9205-a28b603ae9c0" targetNamespace="http://schemas.microsoft.com/office/2006/metadata/properties" ma:root="true" ma:fieldsID="08e5542a2c5094e4c94246e300b7d813" ns2:_="">
    <xsd:import namespace="d0f4cc95-febf-499b-9205-a28b603ae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4cc95-febf-499b-9205-a28b603ae9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AB542C-3224-4F96-8621-B5D20ACEBB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7BD9B4-4BDD-46E5-8781-0ED34AEFF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f4cc95-febf-499b-9205-a28b603ae9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86C0B3-25DD-40DD-86C9-F2F47D3B9770}">
  <ds:schemaRefs>
    <ds:schemaRef ds:uri="http://purl.org/dc/elements/1.1/"/>
    <ds:schemaRef ds:uri="http://schemas.microsoft.com/office/2006/metadata/properties"/>
    <ds:schemaRef ds:uri="d0f4cc95-febf-499b-9205-a28b603ae9c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42</Words>
  <Application>Microsoft Office PowerPoint</Application>
  <PresentationFormat>Widescreen</PresentationFormat>
  <Paragraphs>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Open Sans</vt:lpstr>
      <vt:lpstr>Segoe UI</vt:lpstr>
      <vt:lpstr>Segoe UI Semibold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PFK</cp:lastModifiedBy>
  <cp:revision>125</cp:revision>
  <dcterms:created xsi:type="dcterms:W3CDTF">2018-04-12T07:40:53Z</dcterms:created>
  <dcterms:modified xsi:type="dcterms:W3CDTF">2022-11-13T11:05:24Z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0x010100C2E26893126E7D4EAFEC8A047DE80028</vt:lpwstr>
  </property>
</Properties>
</file>